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71" r:id="rId17"/>
    <p:sldId id="288" r:id="rId18"/>
    <p:sldId id="289" r:id="rId19"/>
    <p:sldId id="290"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094"/>
    <a:srgbClr val="6A6A6A"/>
    <a:srgbClr val="03715B"/>
    <a:srgbClr val="445469"/>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9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3/29/2020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20</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solidFill>
                <a:srgbClr val="03715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179062"/>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pic>
        <p:nvPicPr>
          <p:cNvPr id="4" name="图片 3">
            <a:extLst>
              <a:ext uri="{FF2B5EF4-FFF2-40B4-BE49-F238E27FC236}">
                <a16:creationId xmlns:a16="http://schemas.microsoft.com/office/drawing/2014/main" id="{98FD4979-97F9-44DA-A99C-5177787A2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580" y="2825015"/>
            <a:ext cx="582442" cy="582442"/>
          </a:xfrm>
          <a:prstGeom prst="rect">
            <a:avLst/>
          </a:prstGeom>
        </p:spPr>
      </p:pic>
      <p:pic>
        <p:nvPicPr>
          <p:cNvPr id="30" name="图片 29" descr="图片包含 游戏机&#10;&#10;描述已自动生成">
            <a:extLst>
              <a:ext uri="{FF2B5EF4-FFF2-40B4-BE49-F238E27FC236}">
                <a16:creationId xmlns:a16="http://schemas.microsoft.com/office/drawing/2014/main" id="{DF974660-EA66-4123-9282-08E78AE62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403" y="4465010"/>
            <a:ext cx="609600" cy="609600"/>
          </a:xfrm>
          <a:prstGeom prst="rect">
            <a:avLst/>
          </a:prstGeom>
        </p:spPr>
      </p:pic>
      <p:pic>
        <p:nvPicPr>
          <p:cNvPr id="34" name="图片 33">
            <a:extLst>
              <a:ext uri="{FF2B5EF4-FFF2-40B4-BE49-F238E27FC236}">
                <a16:creationId xmlns:a16="http://schemas.microsoft.com/office/drawing/2014/main" id="{9719A931-F999-4176-96C8-9E4E1A24B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403" y="2769034"/>
            <a:ext cx="617224" cy="617224"/>
          </a:xfrm>
          <a:prstGeom prst="rect">
            <a:avLst/>
          </a:prstGeom>
        </p:spPr>
      </p:pic>
      <p:pic>
        <p:nvPicPr>
          <p:cNvPr id="37" name="图片 36">
            <a:extLst>
              <a:ext uri="{FF2B5EF4-FFF2-40B4-BE49-F238E27FC236}">
                <a16:creationId xmlns:a16="http://schemas.microsoft.com/office/drawing/2014/main" id="{19E6990D-36D8-4A0B-870D-84D210AB4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926" y="4516352"/>
            <a:ext cx="475908" cy="475908"/>
          </a:xfrm>
          <a:prstGeom prst="rect">
            <a:avLst/>
          </a:prstGeom>
        </p:spPr>
      </p:pic>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spTree>
    <p:extLst>
      <p:ext uri="{BB962C8B-B14F-4D97-AF65-F5344CB8AC3E}">
        <p14:creationId xmlns:p14="http://schemas.microsoft.com/office/powerpoint/2010/main" val="2424578772"/>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 calcmode="lin" valueType="num">
                                      <p:cBhvr>
                                        <p:cTn id="15" dur="500" fill="hold"/>
                                        <p:tgtEl>
                                          <p:spTgt spid="34"/>
                                        </p:tgtEl>
                                        <p:attrNameLst>
                                          <p:attrName>style.rotation</p:attrName>
                                        </p:attrNameLst>
                                      </p:cBhvr>
                                      <p:tavLst>
                                        <p:tav tm="0">
                                          <p:val>
                                            <p:fltVal val="90"/>
                                          </p:val>
                                        </p:tav>
                                        <p:tav tm="100000">
                                          <p:val>
                                            <p:fltVal val="0"/>
                                          </p:val>
                                        </p:tav>
                                      </p:tavLst>
                                    </p:anim>
                                    <p:animEffect transition="in" filter="fade">
                                      <p:cBhvr>
                                        <p:cTn id="16" dur="500"/>
                                        <p:tgtEl>
                                          <p:spTgt spid="34"/>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par>
                                <p:cTn id="23" presetID="3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90"/>
                                          </p:val>
                                        </p:tav>
                                        <p:tav tm="100000">
                                          <p:val>
                                            <p:fltVal val="0"/>
                                          </p:val>
                                        </p:tav>
                                      </p:tavLst>
                                    </p:anim>
                                    <p:animEffect transition="in" filter="fade">
                                      <p:cBhvr>
                                        <p:cTn id="28" dur="500"/>
                                        <p:tgtEl>
                                          <p:spTgt spid="30"/>
                                        </p:tgtEl>
                                      </p:cBhvr>
                                    </p:animEffect>
                                  </p:childTnLst>
                                </p:cTn>
                              </p:par>
                              <p:par>
                                <p:cTn id="29" presetID="3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90"/>
                                          </p:val>
                                        </p:tav>
                                        <p:tav tm="100000">
                                          <p:val>
                                            <p:fltVal val="0"/>
                                          </p:val>
                                        </p:tav>
                                      </p:tavLst>
                                    </p:anim>
                                    <p:animEffect transition="in" filter="fade">
                                      <p:cBhvr>
                                        <p:cTn id="34" dur="500"/>
                                        <p:tgtEl>
                                          <p:spTgt spid="37"/>
                                        </p:tgtEl>
                                      </p:cBhvr>
                                    </p:animEffec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par>
                          <p:cTn id="51" fill="hold">
                            <p:stCondLst>
                              <p:cond delay="2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par>
                          <p:cTn id="55" fill="hold">
                            <p:stCondLst>
                              <p:cond delay="3000"/>
                            </p:stCondLst>
                            <p:childTnLst>
                              <p:par>
                                <p:cTn id="56" presetID="22" presetClass="entr" presetSubtype="2"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500"/>
                                        <p:tgtEl>
                                          <p:spTgt spid="23"/>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par>
                          <p:cTn id="67" fill="hold">
                            <p:stCondLst>
                              <p:cond delay="4500"/>
                            </p:stCondLst>
                            <p:childTnLst>
                              <p:par>
                                <p:cTn id="68" presetID="14" presetClass="entr" presetSubtype="1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randombar(horizontal)">
                                      <p:cBhvr>
                                        <p:cTn id="70"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of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 </a:t>
            </a:r>
            <a:r>
              <a:rPr lang="en-US" dirty="0" err="1">
                <a:solidFill>
                  <a:srgbClr val="445469"/>
                </a:solidFill>
              </a:rPr>
              <a:t>macbook</a:t>
            </a:r>
            <a:r>
              <a:rPr lang="en-US" dirty="0">
                <a:solidFill>
                  <a:srgbClr val="445469"/>
                </a:solidFill>
              </a:rPr>
              <a:t> 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8" cy="3290510"/>
            <a:chOff x="776801" y="1609093"/>
            <a:chExt cx="3498658"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5" cy="3290510"/>
            <a:chOff x="7774120" y="1609093"/>
            <a:chExt cx="3513225"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a:t>
            </a: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6271" cy="3290510"/>
            <a:chOff x="776801" y="1609093"/>
            <a:chExt cx="3336271"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863" cy="2683823"/>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98660" cy="3290510"/>
            <a:chOff x="7774120" y="1609093"/>
            <a:chExt cx="3498660"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09093"/>
              <a:ext cx="3397252" cy="2608958"/>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606" cy="3290510"/>
            <a:chOff x="4275460" y="1609093"/>
            <a:chExt cx="3410606"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198" cy="2630152"/>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771382" y="406394"/>
            <a:ext cx="5818909" cy="646331"/>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We can see that everyone's faces 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5670"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262" cy="2684379"/>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18433"/>
            <a:ext cx="3498659" cy="3281170"/>
            <a:chOff x="7774120" y="1618433"/>
            <a:chExt cx="3498659" cy="328117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0393" y="1618433"/>
              <a:ext cx="3412386" cy="262057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1"/>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609093"/>
            <a:ext cx="3322316"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82176" y="1609093"/>
              <a:ext cx="3230295" cy="264887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25858"/>
            <a:ext cx="3452839" cy="3273745"/>
            <a:chOff x="7774120" y="1625858"/>
            <a:chExt cx="3452839" cy="3273745"/>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25858"/>
              <a:ext cx="3351431" cy="2573763"/>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67011"/>
            <a:ext cx="3289253" cy="3132593"/>
            <a:chOff x="776801" y="1816593"/>
            <a:chExt cx="3207800" cy="30830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816593"/>
              <a:ext cx="3092422" cy="2341451"/>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1"/>
            <a:ext cx="3334805" cy="3177911"/>
            <a:chOff x="7774120" y="1709267"/>
            <a:chExt cx="3317516" cy="3190336"/>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26928" y="1709267"/>
              <a:ext cx="3264708" cy="2471849"/>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mc:Choice xmlns:p14="http://schemas.microsoft.com/office/powerpoint/2010/main" Requires="p14">
      <p:transition>
        <p14:prism isContent="1"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1357</Words>
  <Application>Microsoft Office PowerPoint</Application>
  <PresentationFormat>宽屏</PresentationFormat>
  <Paragraphs>174</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Microsoft YaHei</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40</cp:revision>
  <dcterms:created xsi:type="dcterms:W3CDTF">2020-03-29T14:37:47Z</dcterms:created>
  <dcterms:modified xsi:type="dcterms:W3CDTF">2020-03-29T22:27:09Z</dcterms:modified>
</cp:coreProperties>
</file>